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70" r:id="rId3"/>
    <p:sldId id="272" r:id="rId4"/>
    <p:sldId id="273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6" r:id="rId16"/>
    <p:sldId id="27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74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FDD8B-C11A-4674-A7A8-09988626BAB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92C75-B314-4D3B-A665-C3E68D24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92C75-B314-4D3B-A665-C3E68D24A9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521-0CCC-4938-BFAD-F01F6A68BDFC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ECD3F-85EA-4995-950F-3BCFB0ED4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85800" y="0"/>
            <a:ext cx="7920820" cy="3886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6000" b="1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evsjv</a:t>
            </a:r>
            <a:r>
              <a:rPr lang="en-US" sz="6000" b="1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wefvM</a:t>
            </a:r>
            <a:endParaRPr lang="en-US" sz="6000" b="1" dirty="0" smtClean="0">
              <a:ln w="12700" cmpd="sng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6000" b="1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K¨v›Ub‡g›U</a:t>
            </a:r>
            <a:r>
              <a:rPr lang="en-US" sz="6000" b="1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cvewjK</a:t>
            </a:r>
            <a:r>
              <a:rPr lang="en-US" sz="6000" b="1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¯‹</a:t>
            </a:r>
            <a:r>
              <a:rPr lang="en-US" sz="6000" b="1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zj</a:t>
            </a:r>
            <a:r>
              <a:rPr lang="en-US" sz="6000" b="1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GÛ </a:t>
            </a:r>
            <a:r>
              <a:rPr lang="en-US" sz="6000" b="1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K‡jR</a:t>
            </a:r>
            <a:r>
              <a:rPr lang="en-US" sz="6000" b="1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, †</a:t>
            </a:r>
            <a:r>
              <a:rPr lang="en-US" sz="6000" b="1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gv‡gbkvnx</a:t>
            </a:r>
            <a:endParaRPr lang="en-US" sz="6000" b="1" dirty="0" smtClean="0">
              <a:ln w="12700" cmpd="sng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tencil" pitchFamily="82" charset="0"/>
              <a:cs typeface="NikoshBAN" pitchFamily="2" charset="0"/>
            </a:endParaRPr>
          </a:p>
        </p:txBody>
      </p:sp>
      <p:pic>
        <p:nvPicPr>
          <p:cNvPr id="3" name="Picture 2" descr="20161118_202433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309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5638800"/>
            <a:ext cx="5764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4400" b="1" baseline="0" dirty="0" smtClean="0">
                <a:latin typeface="SutonnyMJ"/>
              </a:rPr>
              <a:t>evi evi weaŸ¯Í n‡e bv UªqbMix|</a:t>
            </a:r>
          </a:p>
        </p:txBody>
      </p:sp>
      <p:pic>
        <p:nvPicPr>
          <p:cNvPr id="4098" name="Picture 2" descr="C:\Users\ananda\Desktop\sai astra\Troy-Onlin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9464" y="5410200"/>
            <a:ext cx="7047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baseline="0" dirty="0" err="1" smtClean="0">
                <a:latin typeface="SutonnyMJ"/>
              </a:rPr>
              <a:t>Ges</a:t>
            </a:r>
            <a:r>
              <a:rPr lang="en-US" sz="4400" b="1" baseline="0" dirty="0" smtClean="0">
                <a:latin typeface="SutonnyMJ"/>
              </a:rPr>
              <a:t> </a:t>
            </a:r>
            <a:r>
              <a:rPr lang="en-US" sz="4400" b="1" baseline="0" dirty="0" err="1" smtClean="0">
                <a:latin typeface="SutonnyMJ"/>
              </a:rPr>
              <a:t>RvZ¨wfgvb‡K</a:t>
            </a:r>
            <a:r>
              <a:rPr lang="en-US" sz="4400" b="1" baseline="0" dirty="0" smtClean="0">
                <a:latin typeface="SutonnyMJ"/>
              </a:rPr>
              <a:t> </a:t>
            </a:r>
            <a:r>
              <a:rPr lang="en-US" sz="4400" b="1" baseline="0" dirty="0" err="1" smtClean="0">
                <a:latin typeface="SutonnyMJ"/>
              </a:rPr>
              <a:t>K‡i</a:t>
            </a:r>
            <a:r>
              <a:rPr lang="en-US" sz="4400" b="1" baseline="0" dirty="0" smtClean="0">
                <a:latin typeface="SutonnyMJ"/>
              </a:rPr>
              <a:t> </a:t>
            </a:r>
            <a:r>
              <a:rPr lang="en-US" sz="4400" b="1" baseline="0" dirty="0" err="1" smtClean="0">
                <a:latin typeface="SutonnyMJ"/>
              </a:rPr>
              <a:t>evi</a:t>
            </a:r>
            <a:r>
              <a:rPr lang="en-US" sz="4400" b="1" baseline="0" dirty="0" smtClean="0">
                <a:latin typeface="SutonnyMJ"/>
              </a:rPr>
              <a:t> </a:t>
            </a:r>
            <a:r>
              <a:rPr lang="en-US" sz="4400" b="1" baseline="0" dirty="0" err="1" smtClean="0">
                <a:latin typeface="SutonnyMJ"/>
              </a:rPr>
              <a:t>evi</a:t>
            </a:r>
            <a:r>
              <a:rPr lang="en-US" sz="4400" b="1" baseline="0" dirty="0" smtClean="0">
                <a:latin typeface="SutonnyMJ"/>
              </a:rPr>
              <a:t> </a:t>
            </a:r>
            <a:r>
              <a:rPr lang="en-US" sz="4400" b="1" baseline="0" dirty="0" err="1" smtClean="0">
                <a:latin typeface="SutonnyMJ"/>
              </a:rPr>
              <a:t>civwRZ</a:t>
            </a:r>
            <a:r>
              <a:rPr lang="en-US" sz="4400" b="1" baseline="0" dirty="0" smtClean="0">
                <a:latin typeface="SutonnyMJ"/>
              </a:rPr>
              <a:t>|</a:t>
            </a:r>
          </a:p>
        </p:txBody>
      </p:sp>
      <p:pic>
        <p:nvPicPr>
          <p:cNvPr id="5122" name="Picture 2" descr="C:\Users\ananda\Desktop\sai astra\Keam_259656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95800" cy="4876800"/>
          </a:xfrm>
          <a:prstGeom prst="rect">
            <a:avLst/>
          </a:prstGeom>
          <a:noFill/>
        </p:spPr>
      </p:pic>
      <p:pic>
        <p:nvPicPr>
          <p:cNvPr id="5123" name="Picture 3" descr="C:\Users\ananda\Desktop\sai astra\E.Black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657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nda\Desktop\sai astra\batas-2012-meeting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350091"/>
            <a:ext cx="8382000" cy="475530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53340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SutonnyMJ"/>
              </a:rPr>
              <a:t>†h A¯¿ gvbyl‡K wew”Qbœ K‡i bv</a:t>
            </a:r>
          </a:p>
          <a:p>
            <a:pPr algn="ctr"/>
            <a:r>
              <a:rPr lang="en-US" sz="4400" b="1" dirty="0" err="1" smtClean="0">
                <a:latin typeface="SutonnyMJ"/>
              </a:rPr>
              <a:t>K‡i</a:t>
            </a:r>
            <a:r>
              <a:rPr lang="en-US" sz="4400" b="1" dirty="0" smtClean="0">
                <a:latin typeface="SutonnyMJ"/>
              </a:rPr>
              <a:t> </a:t>
            </a:r>
            <a:r>
              <a:rPr lang="en-US" sz="4400" b="1" dirty="0" err="1" smtClean="0">
                <a:latin typeface="SutonnyMJ"/>
              </a:rPr>
              <a:t>mgvweó</a:t>
            </a:r>
            <a:endParaRPr lang="en-US" sz="4400" b="1" dirty="0" smtClean="0">
              <a:latin typeface="SutonnyMJ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33400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SutonnyMJ"/>
              </a:rPr>
              <a:t>†</a:t>
            </a:r>
            <a:r>
              <a:rPr lang="en-US" sz="4400" b="1" dirty="0" err="1" smtClean="0">
                <a:latin typeface="SutonnyMJ"/>
              </a:rPr>
              <a:t>mB</a:t>
            </a:r>
            <a:r>
              <a:rPr lang="en-US" sz="4400" b="1" dirty="0" smtClean="0">
                <a:latin typeface="SutonnyMJ"/>
              </a:rPr>
              <a:t> </a:t>
            </a:r>
            <a:r>
              <a:rPr lang="en-US" sz="4400" b="1" dirty="0" err="1" smtClean="0">
                <a:latin typeface="SutonnyMJ"/>
              </a:rPr>
              <a:t>A‡gvN</a:t>
            </a:r>
            <a:r>
              <a:rPr lang="en-US" sz="4400" b="1" dirty="0" smtClean="0">
                <a:latin typeface="SutonnyMJ"/>
              </a:rPr>
              <a:t> A¯¿- </a:t>
            </a:r>
            <a:r>
              <a:rPr lang="en-US" sz="4400" b="1" dirty="0" err="1" smtClean="0">
                <a:latin typeface="SutonnyMJ"/>
              </a:rPr>
              <a:t>fv‡jvevmv</a:t>
            </a:r>
            <a:endParaRPr lang="en-US" sz="4400" b="1" dirty="0" smtClean="0">
              <a:latin typeface="SutonnyMJ"/>
            </a:endParaRPr>
          </a:p>
          <a:p>
            <a:pPr algn="ctr"/>
            <a:r>
              <a:rPr lang="en-US" sz="4400" b="1" dirty="0" err="1" smtClean="0">
                <a:latin typeface="SutonnyMJ"/>
              </a:rPr>
              <a:t>c„w_ex‡Z</a:t>
            </a:r>
            <a:r>
              <a:rPr lang="en-US" sz="4400" b="1" dirty="0" smtClean="0">
                <a:latin typeface="SutonnyMJ"/>
              </a:rPr>
              <a:t> </a:t>
            </a:r>
            <a:r>
              <a:rPr lang="en-US" sz="4400" b="1" dirty="0" err="1" smtClean="0">
                <a:latin typeface="SutonnyMJ"/>
              </a:rPr>
              <a:t>e¨vß</a:t>
            </a:r>
            <a:r>
              <a:rPr lang="en-US" sz="4400" b="1" dirty="0" smtClean="0">
                <a:latin typeface="SutonnyMJ"/>
              </a:rPr>
              <a:t> </a:t>
            </a:r>
            <a:r>
              <a:rPr lang="en-US" sz="4400" b="1" dirty="0" err="1" smtClean="0">
                <a:latin typeface="SutonnyMJ"/>
              </a:rPr>
              <a:t>K‡iv</a:t>
            </a:r>
            <a:r>
              <a:rPr lang="en-US" sz="4400" b="1" dirty="0" smtClean="0">
                <a:latin typeface="SutonnyMJ"/>
              </a:rPr>
              <a:t>|</a:t>
            </a:r>
          </a:p>
        </p:txBody>
      </p:sp>
      <p:pic>
        <p:nvPicPr>
          <p:cNvPr id="2050" name="Picture 2" descr="C:\Users\ananda\Desktop\sai astra\heart-n-love-valentines-day-wallpaper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038600" cy="4343400"/>
          </a:xfrm>
          <a:prstGeom prst="rect">
            <a:avLst/>
          </a:prstGeom>
          <a:noFill/>
        </p:spPr>
      </p:pic>
      <p:pic>
        <p:nvPicPr>
          <p:cNvPr id="2051" name="Picture 3" descr="C:\Users\ananda\Desktop\sai astra\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1"/>
            <a:ext cx="40576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1" y="53340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</a:rPr>
              <a:t>মূল্যায়ন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9200" y="31242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UxKv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লিখ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3810000"/>
            <a:ext cx="7924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gvbe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emwZi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ey‡K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gyn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~‡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Z©i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AMøyrcvZ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jÿ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jÿ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gvbyl‡K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Ki‡e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c½y-weK…Z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cs typeface="SutonnyMJ" pitchFamily="2" charset="0"/>
              </a:rPr>
              <a:t> –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cs typeface="SutonnyMJ" pitchFamily="2" charset="0"/>
              </a:rPr>
              <a:t>e¨vL¨v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cs typeface="SutonnyMJ" pitchFamily="2" charset="0"/>
              </a:rPr>
              <a:t>Ki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 bwMode="auto">
          <a:xfrm>
            <a:off x="5105400" y="1295400"/>
            <a:ext cx="3429000" cy="2057400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577" grpId="0"/>
      <p:bldP spid="24579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2000"/>
            <a:ext cx="8382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m„Rbkxj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cÖkœ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mev‡i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evwme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fv‡jv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Kwie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AvZ¥ci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†f`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msmvi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Mwoe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GK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bZzb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mgvR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gvby‡li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gv‡S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Kfz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i‡e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we‡”Q`-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me©Î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ˆ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gÎxi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fve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Kwi‡e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weivR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---- -----  -----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wnsmv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Øl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iwn‡e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†Kb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Kv‡i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Kwi‡e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N„Yv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ci¯ú‡i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euvwa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w`e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cÖxwZi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eÜ‡b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wek¦Ry‡o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GK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my‡i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evwR‡e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wgj‡bi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exYv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gvbe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RvwM‡q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be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Rxeb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¯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ú›`‡b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1" y="2286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/>
              <a:t>বাড়ির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28342"/>
            <a:ext cx="7543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প্রশ্ন</a:t>
            </a:r>
            <a:endParaRPr lang="en-US" sz="3200" b="1" dirty="0" smtClean="0"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.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Ò†mB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A¯¿Ó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KweZvq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ewY©Z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bMiwUi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bvg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L. Ò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jÿ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jÿ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gvbyl‡K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Ki‡e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cঙ্গু-weK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…Z|Ó-Dw³wU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Øviv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evSv‡bv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n‡q‡Q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M.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DÏxc‡Ki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cÖ_g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¯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Í‡e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Ò†mB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A¯¿Ó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KweZvi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fv‡ei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cÖwZdjb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N‡U‡Q?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ব্যাখ্যাKi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N.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DÏxc‡Ki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wØZxq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¯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ÍeK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hb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Kwe-fvebvi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P‚ovšÍ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cÖwZdjbÓ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-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gšÍewUi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h_v_©Zv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wePvi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3200" b="1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286000"/>
            <a:ext cx="6324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SC_0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34904"/>
            <a:ext cx="8686800" cy="429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895600" y="2667000"/>
            <a:ext cx="5791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72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7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†</a:t>
            </a:r>
            <a:r>
              <a:rPr lang="en-US" sz="72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Zvgv</a:t>
            </a:r>
            <a:r>
              <a:rPr lang="en-US" sz="7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‡`i </a:t>
            </a:r>
            <a:r>
              <a:rPr lang="en-US" sz="72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mevB‡K</a:t>
            </a:r>
            <a:endParaRPr lang="en-US" sz="7200" baseline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4114800"/>
            <a:ext cx="9144000" cy="2362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lnSpc>
                <a:spcPts val="21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utonnyMJ" pitchFamily="2" charset="0"/>
                <a:cs typeface="NikoshBAN" pitchFamily="2" charset="0"/>
              </a:rPr>
              <a:t>¯^v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SutonnyMJ" pitchFamily="2" charset="0"/>
                <a:cs typeface="NikoshBAN" pitchFamily="2" charset="0"/>
              </a:rPr>
              <a:t> 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latin typeface="SutonnyMJ" pitchFamily="2" charset="0"/>
                <a:cs typeface="NikoshBAN" pitchFamily="2" charset="0"/>
              </a:rPr>
              <a:t>M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SutonnyMJ" pitchFamily="2" charset="0"/>
                <a:cs typeface="NikoshBAN" pitchFamily="2" charset="0"/>
              </a:rPr>
              <a:t> 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NikoshBAN" pitchFamily="2" charset="0"/>
              </a:rPr>
              <a:t>Z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SutonnyMJ" pitchFamily="2" charset="0"/>
                <a:cs typeface="NikoshBAN" pitchFamily="2" charset="0"/>
              </a:rPr>
              <a:t> g</a:t>
            </a:r>
            <a:endParaRPr lang="en-US" sz="19900" b="1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0600" y="685800"/>
            <a:ext cx="7772400" cy="14597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wWwRUvj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evsjv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K¬v‡m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en-US" sz="8800" baseline="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8018" y="152400"/>
            <a:ext cx="6281382" cy="20898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7200" b="1" baseline="0" dirty="0" smtClean="0">
              <a:ln w="19050" cmpd="sng">
                <a:solidFill>
                  <a:srgbClr val="FFFFFF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tencil" pitchFamily="8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568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Plaque 5"/>
          <p:cNvSpPr/>
          <p:nvPr/>
        </p:nvSpPr>
        <p:spPr>
          <a:xfrm>
            <a:off x="1524000" y="685800"/>
            <a:ext cx="6096000" cy="12954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evsjv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lowchart: Delay 6"/>
          <p:cNvSpPr/>
          <p:nvPr/>
        </p:nvSpPr>
        <p:spPr>
          <a:xfrm rot="16200000">
            <a:off x="3086100" y="800100"/>
            <a:ext cx="2971800" cy="8229600"/>
          </a:xfrm>
          <a:prstGeom prst="flowChartDelay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1" y="2152471"/>
            <a:ext cx="853439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GKv`k</a:t>
            </a:r>
            <a:r>
              <a:rPr lang="en-US" sz="7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†</a:t>
            </a:r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kªwY</a:t>
            </a:r>
            <a:endParaRPr lang="en-US" sz="72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67200"/>
            <a:ext cx="8229600" cy="186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K we </a:t>
            </a:r>
            <a:r>
              <a:rPr lang="en-US" sz="115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Zv</a:t>
            </a:r>
            <a:endParaRPr lang="en-US" sz="115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051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647699" y="693777"/>
            <a:ext cx="7810501" cy="54784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166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AvR‡Ki</a:t>
            </a:r>
            <a:r>
              <a:rPr lang="en-US" sz="166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66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sz="166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3733800"/>
            <a:ext cx="2133600" cy="1676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sym typeface="Wingdings"/>
              </a:rPr>
              <a:t></a:t>
            </a:r>
            <a:endParaRPr lang="en-US" sz="80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0" y="3733800"/>
            <a:ext cx="2133600" cy="1676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sym typeface="Wingdings"/>
              </a:rPr>
              <a:t></a:t>
            </a:r>
            <a:endParaRPr lang="en-US" sz="8000" dirty="0"/>
          </a:p>
        </p:txBody>
      </p:sp>
    </p:spTree>
    <p:extLst>
      <p:ext uri="{BB962C8B-B14F-4D97-AF65-F5344CB8AC3E}">
        <p14:creationId xmlns="" xmlns:p14="http://schemas.microsoft.com/office/powerpoint/2010/main" val="1994472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baseline="0" dirty="0" smtClean="0">
                <a:latin typeface="SutonnyMJ"/>
              </a:rPr>
              <a:t>†</a:t>
            </a:r>
            <a:r>
              <a:rPr lang="en-US" sz="6000" b="1" baseline="0" dirty="0" err="1" smtClean="0">
                <a:latin typeface="SutonnyMJ"/>
              </a:rPr>
              <a:t>mB</a:t>
            </a:r>
            <a:r>
              <a:rPr lang="en-US" sz="6000" b="1" baseline="0" dirty="0" smtClean="0">
                <a:latin typeface="SutonnyMJ"/>
              </a:rPr>
              <a:t> A¯¿</a:t>
            </a:r>
          </a:p>
          <a:p>
            <a:pPr algn="ctr"/>
            <a:r>
              <a:rPr lang="en-US" sz="4000" b="1" baseline="0" dirty="0" err="1" smtClean="0">
                <a:latin typeface="SutonnyMJ"/>
              </a:rPr>
              <a:t>Avnmvb</a:t>
            </a:r>
            <a:r>
              <a:rPr lang="en-US" sz="4000" b="1" baseline="0" dirty="0" smtClean="0">
                <a:latin typeface="SutonnyMJ"/>
              </a:rPr>
              <a:t> </a:t>
            </a:r>
            <a:r>
              <a:rPr lang="en-US" sz="4000" b="1" baseline="0" dirty="0" err="1" smtClean="0">
                <a:latin typeface="SutonnyMJ"/>
              </a:rPr>
              <a:t>nvexe</a:t>
            </a:r>
            <a:endParaRPr lang="en-US" sz="4000" b="1" baseline="0" dirty="0" smtClean="0">
              <a:latin typeface="SutonnyMJ"/>
            </a:endParaRPr>
          </a:p>
          <a:p>
            <a:pPr algn="just"/>
            <a:endParaRPr lang="en-US" sz="6000" baseline="0" dirty="0" smtClean="0">
              <a:latin typeface="SutonnyMJ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0" y="304800"/>
            <a:ext cx="19812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  ২/২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217" name="Picture 1" descr="C:\Users\ananda\Desktop\sai astra\High-Definition-Gun-Wallpap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5344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55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57200"/>
            <a:ext cx="4495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8862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1.সরব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2590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2.শব্দার্থ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4864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baseline="0" dirty="0" err="1" smtClean="0">
                <a:latin typeface="SutonnyMJ"/>
              </a:rPr>
              <a:t>bÿÎLwPZ</a:t>
            </a:r>
            <a:r>
              <a:rPr lang="en-US" sz="4000" b="1" baseline="0" dirty="0" smtClean="0">
                <a:latin typeface="SutonnyMJ"/>
              </a:rPr>
              <a:t> </a:t>
            </a:r>
            <a:r>
              <a:rPr lang="en-US" sz="4000" b="1" baseline="0" dirty="0" err="1" smtClean="0">
                <a:latin typeface="SutonnyMJ"/>
              </a:rPr>
              <a:t>AvKvk</a:t>
            </a:r>
            <a:r>
              <a:rPr lang="en-US" sz="4000" b="1" baseline="0" dirty="0" smtClean="0">
                <a:latin typeface="SutonnyMJ"/>
              </a:rPr>
              <a:t> †_‡K </a:t>
            </a:r>
            <a:r>
              <a:rPr lang="en-US" sz="4000" b="1" baseline="0" dirty="0" err="1" smtClean="0">
                <a:latin typeface="SutonnyMJ"/>
              </a:rPr>
              <a:t>Av¸b</a:t>
            </a:r>
            <a:r>
              <a:rPr lang="en-US" sz="4000" b="1" baseline="0" dirty="0" smtClean="0">
                <a:latin typeface="SutonnyMJ"/>
              </a:rPr>
              <a:t> </a:t>
            </a:r>
            <a:r>
              <a:rPr lang="en-US" sz="4000" b="1" baseline="0" dirty="0" err="1" smtClean="0">
                <a:latin typeface="SutonnyMJ"/>
              </a:rPr>
              <a:t>Si‡e</a:t>
            </a:r>
            <a:r>
              <a:rPr lang="en-US" sz="4000" b="1" baseline="0" dirty="0" smtClean="0">
                <a:latin typeface="SutonnyMJ"/>
              </a:rPr>
              <a:t> </a:t>
            </a:r>
            <a:r>
              <a:rPr lang="en-US" sz="4000" b="1" baseline="0" dirty="0" err="1" smtClean="0">
                <a:latin typeface="SutonnyMJ"/>
              </a:rPr>
              <a:t>bv</a:t>
            </a:r>
            <a:endParaRPr lang="en-US" sz="4000" b="1" baseline="0" dirty="0" smtClean="0">
              <a:latin typeface="SutonnyMJ"/>
            </a:endParaRPr>
          </a:p>
        </p:txBody>
      </p:sp>
      <p:pic>
        <p:nvPicPr>
          <p:cNvPr id="1026" name="Picture 2" descr="C:\Users\ananda\Desktop\sai astra\sirius-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7150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baseline="0" dirty="0" err="1" smtClean="0">
                <a:latin typeface="SutonnyMJ"/>
              </a:rPr>
              <a:t>gyn</a:t>
            </a:r>
            <a:r>
              <a:rPr lang="en-US" sz="4800" b="1" baseline="0" dirty="0" smtClean="0">
                <a:latin typeface="SutonnyMJ"/>
              </a:rPr>
              <a:t>~‡</a:t>
            </a:r>
            <a:r>
              <a:rPr lang="en-US" sz="4800" b="1" baseline="0" dirty="0" err="1" smtClean="0">
                <a:latin typeface="SutonnyMJ"/>
              </a:rPr>
              <a:t>Z©i</a:t>
            </a:r>
            <a:r>
              <a:rPr lang="en-US" sz="4800" b="1" baseline="0" dirty="0" smtClean="0">
                <a:latin typeface="SutonnyMJ"/>
              </a:rPr>
              <a:t> </a:t>
            </a:r>
            <a:r>
              <a:rPr lang="en-US" sz="4800" b="1" baseline="0" dirty="0" err="1" smtClean="0">
                <a:latin typeface="SutonnyMJ"/>
              </a:rPr>
              <a:t>AMøy¨rcvZ</a:t>
            </a:r>
            <a:endParaRPr lang="en-US" sz="4800" b="1" baseline="0" dirty="0" smtClean="0">
              <a:latin typeface="SutonnyMJ"/>
            </a:endParaRPr>
          </a:p>
        </p:txBody>
      </p:sp>
      <p:pic>
        <p:nvPicPr>
          <p:cNvPr id="2050" name="Picture 2" descr="C:\Users\ananda\Desktop\sai astra\durham-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1"/>
            <a:ext cx="853439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4102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baseline="0" dirty="0" err="1" smtClean="0">
                <a:latin typeface="SutonnyMJ"/>
              </a:rPr>
              <a:t>jÿ</a:t>
            </a:r>
            <a:r>
              <a:rPr lang="en-US" sz="4400" b="1" i="1" baseline="0" dirty="0" smtClean="0">
                <a:latin typeface="SutonnyMJ"/>
              </a:rPr>
              <a:t> </a:t>
            </a:r>
            <a:r>
              <a:rPr lang="en-US" sz="4400" b="1" i="1" baseline="0" dirty="0" err="1" smtClean="0">
                <a:latin typeface="SutonnyMJ"/>
              </a:rPr>
              <a:t>jÿ</a:t>
            </a:r>
            <a:r>
              <a:rPr lang="en-US" sz="4400" b="1" i="1" baseline="0" dirty="0" smtClean="0">
                <a:latin typeface="SutonnyMJ"/>
              </a:rPr>
              <a:t> </a:t>
            </a:r>
            <a:r>
              <a:rPr lang="en-US" sz="4400" b="1" i="1" baseline="0" dirty="0" err="1" smtClean="0">
                <a:latin typeface="SutonnyMJ"/>
              </a:rPr>
              <a:t>gvbyl‡K</a:t>
            </a:r>
            <a:r>
              <a:rPr lang="en-US" sz="4400" b="1" i="1" baseline="0" dirty="0" smtClean="0">
                <a:latin typeface="SutonnyMJ"/>
              </a:rPr>
              <a:t> </a:t>
            </a:r>
            <a:r>
              <a:rPr lang="en-US" sz="4400" b="1" i="1" baseline="0" dirty="0" err="1" smtClean="0">
                <a:latin typeface="SutonnyMJ"/>
              </a:rPr>
              <a:t>Ki‡e</a:t>
            </a:r>
            <a:r>
              <a:rPr lang="en-US" sz="4400" b="1" i="1" baseline="0" dirty="0" smtClean="0">
                <a:latin typeface="SutonnyMJ"/>
              </a:rPr>
              <a:t> </a:t>
            </a:r>
            <a:r>
              <a:rPr lang="en-US" sz="4400" b="1" i="1" baseline="0" dirty="0" err="1" smtClean="0">
                <a:latin typeface="SutonnyMJ"/>
              </a:rPr>
              <a:t>bv</a:t>
            </a:r>
            <a:r>
              <a:rPr lang="en-US" sz="4400" b="1" i="1" baseline="0" dirty="0" smtClean="0">
                <a:latin typeface="SutonnyMJ"/>
              </a:rPr>
              <a:t> c½y-weK…Z</a:t>
            </a:r>
          </a:p>
        </p:txBody>
      </p:sp>
      <p:pic>
        <p:nvPicPr>
          <p:cNvPr id="3074" name="Picture 2" descr="C:\Users\ananda\Desktop\sai astra\2012-01-03__met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191000" cy="4648200"/>
          </a:xfrm>
          <a:prstGeom prst="rect">
            <a:avLst/>
          </a:prstGeom>
          <a:noFill/>
        </p:spPr>
      </p:pic>
      <p:pic>
        <p:nvPicPr>
          <p:cNvPr id="3075" name="Picture 3" descr="C:\Users\ananda\Desktop\sai astra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"/>
            <a:ext cx="40386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267</Words>
  <Application>Microsoft Office PowerPoint</Application>
  <PresentationFormat>On-screen Show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ananda</dc:creator>
  <cp:lastModifiedBy>Lotus Computer</cp:lastModifiedBy>
  <cp:revision>27</cp:revision>
  <dcterms:created xsi:type="dcterms:W3CDTF">2014-09-17T22:06:19Z</dcterms:created>
  <dcterms:modified xsi:type="dcterms:W3CDTF">2016-12-22T19:20:52Z</dcterms:modified>
</cp:coreProperties>
</file>